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33" autoAdjust="0"/>
    <p:restoredTop sz="94660"/>
  </p:normalViewPr>
  <p:slideViewPr>
    <p:cSldViewPr snapToGrid="0">
      <p:cViewPr>
        <p:scale>
          <a:sx n="100" d="100"/>
          <a:sy n="100" d="100"/>
        </p:scale>
        <p:origin x="3132" y="-20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F918816C-8220-4E4E-82C3-8A515D89875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61695" y="2972292"/>
            <a:ext cx="5134610" cy="57607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 4 : PLAN DU SITE FORFAIT 3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4385" y="8904111"/>
            <a:ext cx="2739382" cy="1605653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fr-FR" b="1" u="sng" dirty="0"/>
              <a:t>Intention de zonage :</a:t>
            </a:r>
            <a:endParaRPr lang="fr-FR" dirty="0"/>
          </a:p>
          <a:p>
            <a:pPr algn="l"/>
            <a:r>
              <a:rPr lang="fr-FR" dirty="0"/>
              <a:t>Zone en gestion intensive </a:t>
            </a:r>
            <a:r>
              <a:rPr lang="fr-FR" b="1" dirty="0"/>
              <a:t>(G1)  </a:t>
            </a:r>
            <a:endParaRPr lang="fr-FR" dirty="0"/>
          </a:p>
          <a:p>
            <a:pPr algn="l"/>
            <a:r>
              <a:rPr lang="fr-FR" dirty="0"/>
              <a:t>Zone en gestion semi-intensive </a:t>
            </a:r>
            <a:r>
              <a:rPr lang="fr-FR" b="1" dirty="0"/>
              <a:t>(G2)</a:t>
            </a:r>
            <a:endParaRPr lang="fr-FR" dirty="0"/>
          </a:p>
          <a:p>
            <a:pPr algn="l"/>
            <a:r>
              <a:rPr lang="fr-FR" dirty="0"/>
              <a:t>Zone en gestion extensive </a:t>
            </a:r>
            <a:r>
              <a:rPr lang="fr-FR" b="1" dirty="0"/>
              <a:t>(G3)   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Périmètre</a:t>
            </a:r>
            <a:r>
              <a:rPr lang="fr-FR" b="1" dirty="0"/>
              <a:t> </a:t>
            </a:r>
          </a:p>
          <a:p>
            <a:pPr algn="l"/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458488" y="2122624"/>
            <a:ext cx="58779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Site :</a:t>
            </a:r>
            <a:r>
              <a:rPr lang="fr-FR" sz="1400" b="1" dirty="0"/>
              <a:t> 	ENSIL</a:t>
            </a:r>
            <a:endParaRPr lang="fr-FR" sz="1400" dirty="0"/>
          </a:p>
          <a:p>
            <a:r>
              <a:rPr lang="fr-FR" sz="1400" dirty="0"/>
              <a:t>	Ecole d’ingénieur</a:t>
            </a:r>
          </a:p>
          <a:p>
            <a:r>
              <a:rPr lang="fr-FR" sz="1400" dirty="0"/>
              <a:t>	16 Rue Atlantis, parc ESTER 87000 Limoges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 flipV="1">
            <a:off x="1369277" y="10161084"/>
            <a:ext cx="339203" cy="52830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2715871" y="7185910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968967" y="9399021"/>
            <a:ext cx="182284" cy="157635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Pentagone 19">
            <a:extLst>
              <a:ext uri="{FF2B5EF4-FFF2-40B4-BE49-F238E27FC236}">
                <a16:creationId xmlns:a16="http://schemas.microsoft.com/office/drawing/2014/main" id="{559D8567-0689-458B-A2C7-2189EC65AC87}"/>
              </a:ext>
            </a:extLst>
          </p:cNvPr>
          <p:cNvSpPr/>
          <p:nvPr/>
        </p:nvSpPr>
        <p:spPr>
          <a:xfrm>
            <a:off x="4105107" y="5745858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Pentagone 20">
            <a:extLst>
              <a:ext uri="{FF2B5EF4-FFF2-40B4-BE49-F238E27FC236}">
                <a16:creationId xmlns:a16="http://schemas.microsoft.com/office/drawing/2014/main" id="{3245F96D-E1DF-44C5-919F-FB2209F69D6A}"/>
              </a:ext>
            </a:extLst>
          </p:cNvPr>
          <p:cNvSpPr/>
          <p:nvPr/>
        </p:nvSpPr>
        <p:spPr>
          <a:xfrm>
            <a:off x="1941660" y="6511818"/>
            <a:ext cx="255630" cy="223352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651277" y="9103393"/>
            <a:ext cx="260466" cy="258613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Forme libre : forme 35">
            <a:extLst>
              <a:ext uri="{FF2B5EF4-FFF2-40B4-BE49-F238E27FC236}">
                <a16:creationId xmlns:a16="http://schemas.microsoft.com/office/drawing/2014/main" id="{0E7256F0-97CC-4C7D-960E-C9B6357438CC}"/>
              </a:ext>
            </a:extLst>
          </p:cNvPr>
          <p:cNvSpPr/>
          <p:nvPr/>
        </p:nvSpPr>
        <p:spPr>
          <a:xfrm>
            <a:off x="1614948" y="3207774"/>
            <a:ext cx="3738717" cy="5007078"/>
          </a:xfrm>
          <a:custGeom>
            <a:avLst/>
            <a:gdLst>
              <a:gd name="connsiteX0" fmla="*/ 3517491 w 3738717"/>
              <a:gd name="connsiteY0" fmla="*/ 0 h 5007078"/>
              <a:gd name="connsiteX1" fmla="*/ 2942304 w 3738717"/>
              <a:gd name="connsiteY1" fmla="*/ 287594 h 5007078"/>
              <a:gd name="connsiteX2" fmla="*/ 1895168 w 3738717"/>
              <a:gd name="connsiteY2" fmla="*/ 892278 h 5007078"/>
              <a:gd name="connsiteX3" fmla="*/ 951271 w 3738717"/>
              <a:gd name="connsiteY3" fmla="*/ 1467465 h 5007078"/>
              <a:gd name="connsiteX4" fmla="*/ 449826 w 3738717"/>
              <a:gd name="connsiteY4" fmla="*/ 1762432 h 5007078"/>
              <a:gd name="connsiteX5" fmla="*/ 191729 w 3738717"/>
              <a:gd name="connsiteY5" fmla="*/ 1917291 h 5007078"/>
              <a:gd name="connsiteX6" fmla="*/ 58994 w 3738717"/>
              <a:gd name="connsiteY6" fmla="*/ 2005781 h 5007078"/>
              <a:gd name="connsiteX7" fmla="*/ 0 w 3738717"/>
              <a:gd name="connsiteY7" fmla="*/ 2072149 h 5007078"/>
              <a:gd name="connsiteX8" fmla="*/ 22123 w 3738717"/>
              <a:gd name="connsiteY8" fmla="*/ 2190136 h 5007078"/>
              <a:gd name="connsiteX9" fmla="*/ 103239 w 3738717"/>
              <a:gd name="connsiteY9" fmla="*/ 2418736 h 5007078"/>
              <a:gd name="connsiteX10" fmla="*/ 162233 w 3738717"/>
              <a:gd name="connsiteY10" fmla="*/ 2669458 h 5007078"/>
              <a:gd name="connsiteX11" fmla="*/ 184355 w 3738717"/>
              <a:gd name="connsiteY11" fmla="*/ 2816942 h 5007078"/>
              <a:gd name="connsiteX12" fmla="*/ 184355 w 3738717"/>
              <a:gd name="connsiteY12" fmla="*/ 3016045 h 5007078"/>
              <a:gd name="connsiteX13" fmla="*/ 162233 w 3738717"/>
              <a:gd name="connsiteY13" fmla="*/ 3193026 h 5007078"/>
              <a:gd name="connsiteX14" fmla="*/ 132736 w 3738717"/>
              <a:gd name="connsiteY14" fmla="*/ 3406878 h 5007078"/>
              <a:gd name="connsiteX15" fmla="*/ 58994 w 3738717"/>
              <a:gd name="connsiteY15" fmla="*/ 3620729 h 5007078"/>
              <a:gd name="connsiteX16" fmla="*/ 44246 w 3738717"/>
              <a:gd name="connsiteY16" fmla="*/ 3723968 h 5007078"/>
              <a:gd name="connsiteX17" fmla="*/ 81117 w 3738717"/>
              <a:gd name="connsiteY17" fmla="*/ 3827207 h 5007078"/>
              <a:gd name="connsiteX18" fmla="*/ 154858 w 3738717"/>
              <a:gd name="connsiteY18" fmla="*/ 3893574 h 5007078"/>
              <a:gd name="connsiteX19" fmla="*/ 626807 w 3738717"/>
              <a:gd name="connsiteY19" fmla="*/ 4144297 h 5007078"/>
              <a:gd name="connsiteX20" fmla="*/ 1231491 w 3738717"/>
              <a:gd name="connsiteY20" fmla="*/ 4476136 h 5007078"/>
              <a:gd name="connsiteX21" fmla="*/ 1578078 w 3738717"/>
              <a:gd name="connsiteY21" fmla="*/ 4675239 h 5007078"/>
              <a:gd name="connsiteX22" fmla="*/ 2190136 w 3738717"/>
              <a:gd name="connsiteY22" fmla="*/ 5007078 h 5007078"/>
              <a:gd name="connsiteX23" fmla="*/ 3738717 w 3738717"/>
              <a:gd name="connsiteY23" fmla="*/ 3016045 h 5007078"/>
              <a:gd name="connsiteX24" fmla="*/ 3517491 w 3738717"/>
              <a:gd name="connsiteY24" fmla="*/ 0 h 500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738717" h="5007078">
                <a:moveTo>
                  <a:pt x="3517491" y="0"/>
                </a:moveTo>
                <a:lnTo>
                  <a:pt x="2942304" y="287594"/>
                </a:lnTo>
                <a:lnTo>
                  <a:pt x="1895168" y="892278"/>
                </a:lnTo>
                <a:lnTo>
                  <a:pt x="951271" y="1467465"/>
                </a:lnTo>
                <a:lnTo>
                  <a:pt x="449826" y="1762432"/>
                </a:lnTo>
                <a:lnTo>
                  <a:pt x="191729" y="1917291"/>
                </a:lnTo>
                <a:lnTo>
                  <a:pt x="58994" y="2005781"/>
                </a:lnTo>
                <a:lnTo>
                  <a:pt x="0" y="2072149"/>
                </a:lnTo>
                <a:lnTo>
                  <a:pt x="22123" y="2190136"/>
                </a:lnTo>
                <a:lnTo>
                  <a:pt x="103239" y="2418736"/>
                </a:lnTo>
                <a:lnTo>
                  <a:pt x="162233" y="2669458"/>
                </a:lnTo>
                <a:lnTo>
                  <a:pt x="184355" y="2816942"/>
                </a:lnTo>
                <a:lnTo>
                  <a:pt x="184355" y="3016045"/>
                </a:lnTo>
                <a:lnTo>
                  <a:pt x="162233" y="3193026"/>
                </a:lnTo>
                <a:lnTo>
                  <a:pt x="132736" y="3406878"/>
                </a:lnTo>
                <a:lnTo>
                  <a:pt x="58994" y="3620729"/>
                </a:lnTo>
                <a:lnTo>
                  <a:pt x="44246" y="3723968"/>
                </a:lnTo>
                <a:lnTo>
                  <a:pt x="81117" y="3827207"/>
                </a:lnTo>
                <a:lnTo>
                  <a:pt x="154858" y="3893574"/>
                </a:lnTo>
                <a:lnTo>
                  <a:pt x="626807" y="4144297"/>
                </a:lnTo>
                <a:lnTo>
                  <a:pt x="1231491" y="4476136"/>
                </a:lnTo>
                <a:lnTo>
                  <a:pt x="1578078" y="4675239"/>
                </a:lnTo>
                <a:lnTo>
                  <a:pt x="2190136" y="5007078"/>
                </a:lnTo>
                <a:lnTo>
                  <a:pt x="3738717" y="3016045"/>
                </a:lnTo>
                <a:lnTo>
                  <a:pt x="3517491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8308759-8A58-48B2-9169-41E0EA90F3CE}"/>
              </a:ext>
            </a:extLst>
          </p:cNvPr>
          <p:cNvSpPr txBox="1"/>
          <p:nvPr/>
        </p:nvSpPr>
        <p:spPr>
          <a:xfrm>
            <a:off x="3753137" y="8944685"/>
            <a:ext cx="2245056" cy="101566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1200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100" dirty="0"/>
              <a:t>Parking =      		7 000 m²</a:t>
            </a:r>
          </a:p>
          <a:p>
            <a:pPr>
              <a:spcBef>
                <a:spcPts val="600"/>
              </a:spcBef>
            </a:pPr>
            <a:r>
              <a:rPr lang="fr-FR" sz="1100" dirty="0"/>
              <a:t>Talus = 			7 900 m²</a:t>
            </a:r>
            <a:endParaRPr lang="fr-FR" sz="1100" b="1" dirty="0"/>
          </a:p>
          <a:p>
            <a:pPr>
              <a:spcBef>
                <a:spcPts val="600"/>
              </a:spcBef>
            </a:pPr>
            <a:endParaRPr lang="fr-FR" sz="1100" dirty="0"/>
          </a:p>
        </p:txBody>
      </p: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CBA8DA30-EA4C-4053-9BE4-F6A0B7DF648B}"/>
              </a:ext>
            </a:extLst>
          </p:cNvPr>
          <p:cNvSpPr/>
          <p:nvPr/>
        </p:nvSpPr>
        <p:spPr>
          <a:xfrm>
            <a:off x="1746913" y="6380328"/>
            <a:ext cx="156950" cy="354842"/>
          </a:xfrm>
          <a:custGeom>
            <a:avLst/>
            <a:gdLst>
              <a:gd name="connsiteX0" fmla="*/ 47768 w 156950"/>
              <a:gd name="connsiteY0" fmla="*/ 6824 h 354842"/>
              <a:gd name="connsiteX1" fmla="*/ 34120 w 156950"/>
              <a:gd name="connsiteY1" fmla="*/ 177421 h 354842"/>
              <a:gd name="connsiteX2" fmla="*/ 20472 w 156950"/>
              <a:gd name="connsiteY2" fmla="*/ 293427 h 354842"/>
              <a:gd name="connsiteX3" fmla="*/ 0 w 156950"/>
              <a:gd name="connsiteY3" fmla="*/ 313899 h 354842"/>
              <a:gd name="connsiteX4" fmla="*/ 88711 w 156950"/>
              <a:gd name="connsiteY4" fmla="*/ 354842 h 354842"/>
              <a:gd name="connsiteX5" fmla="*/ 122830 w 156950"/>
              <a:gd name="connsiteY5" fmla="*/ 177421 h 354842"/>
              <a:gd name="connsiteX6" fmla="*/ 136478 w 156950"/>
              <a:gd name="connsiteY6" fmla="*/ 40944 h 354842"/>
              <a:gd name="connsiteX7" fmla="*/ 156950 w 156950"/>
              <a:gd name="connsiteY7" fmla="*/ 0 h 354842"/>
              <a:gd name="connsiteX8" fmla="*/ 47768 w 156950"/>
              <a:gd name="connsiteY8" fmla="*/ 6824 h 35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950" h="354842">
                <a:moveTo>
                  <a:pt x="47768" y="6824"/>
                </a:moveTo>
                <a:lnTo>
                  <a:pt x="34120" y="177421"/>
                </a:lnTo>
                <a:lnTo>
                  <a:pt x="20472" y="293427"/>
                </a:lnTo>
                <a:lnTo>
                  <a:pt x="0" y="313899"/>
                </a:lnTo>
                <a:lnTo>
                  <a:pt x="88711" y="354842"/>
                </a:lnTo>
                <a:lnTo>
                  <a:pt x="122830" y="177421"/>
                </a:lnTo>
                <a:lnTo>
                  <a:pt x="136478" y="40944"/>
                </a:lnTo>
                <a:lnTo>
                  <a:pt x="156950" y="0"/>
                </a:lnTo>
                <a:lnTo>
                  <a:pt x="47768" y="6824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Pentagone 30">
            <a:extLst>
              <a:ext uri="{FF2B5EF4-FFF2-40B4-BE49-F238E27FC236}">
                <a16:creationId xmlns:a16="http://schemas.microsoft.com/office/drawing/2014/main" id="{DD00E4F9-45B3-488C-8099-7E152D17BFB4}"/>
              </a:ext>
            </a:extLst>
          </p:cNvPr>
          <p:cNvSpPr/>
          <p:nvPr/>
        </p:nvSpPr>
        <p:spPr>
          <a:xfrm>
            <a:off x="4053270" y="7367515"/>
            <a:ext cx="182284" cy="204119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Pentagone 31">
            <a:extLst>
              <a:ext uri="{FF2B5EF4-FFF2-40B4-BE49-F238E27FC236}">
                <a16:creationId xmlns:a16="http://schemas.microsoft.com/office/drawing/2014/main" id="{12E41F63-91FC-4D72-ADF8-56BB8AD30D1C}"/>
              </a:ext>
            </a:extLst>
          </p:cNvPr>
          <p:cNvSpPr/>
          <p:nvPr/>
        </p:nvSpPr>
        <p:spPr>
          <a:xfrm>
            <a:off x="2859214" y="4517409"/>
            <a:ext cx="182284" cy="202881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86B54780-1145-4285-9C12-125CCF55924A}"/>
              </a:ext>
            </a:extLst>
          </p:cNvPr>
          <p:cNvSpPr/>
          <p:nvPr/>
        </p:nvSpPr>
        <p:spPr>
          <a:xfrm>
            <a:off x="1924334" y="5152030"/>
            <a:ext cx="3405117" cy="3029803"/>
          </a:xfrm>
          <a:custGeom>
            <a:avLst/>
            <a:gdLst>
              <a:gd name="connsiteX0" fmla="*/ 3336878 w 3405117"/>
              <a:gd name="connsiteY0" fmla="*/ 0 h 3029803"/>
              <a:gd name="connsiteX1" fmla="*/ 3234520 w 3405117"/>
              <a:gd name="connsiteY1" fmla="*/ 13648 h 3029803"/>
              <a:gd name="connsiteX2" fmla="*/ 3289111 w 3405117"/>
              <a:gd name="connsiteY2" fmla="*/ 1037230 h 3029803"/>
              <a:gd name="connsiteX3" fmla="*/ 2429302 w 3405117"/>
              <a:gd name="connsiteY3" fmla="*/ 2163170 h 3029803"/>
              <a:gd name="connsiteX4" fmla="*/ 2122227 w 3405117"/>
              <a:gd name="connsiteY4" fmla="*/ 2142698 h 3029803"/>
              <a:gd name="connsiteX5" fmla="*/ 1897039 w 3405117"/>
              <a:gd name="connsiteY5" fmla="*/ 2763671 h 3029803"/>
              <a:gd name="connsiteX6" fmla="*/ 0 w 3405117"/>
              <a:gd name="connsiteY6" fmla="*/ 1951630 h 3029803"/>
              <a:gd name="connsiteX7" fmla="*/ 1862920 w 3405117"/>
              <a:gd name="connsiteY7" fmla="*/ 3029803 h 3029803"/>
              <a:gd name="connsiteX8" fmla="*/ 3405117 w 3405117"/>
              <a:gd name="connsiteY8" fmla="*/ 1071349 h 3029803"/>
              <a:gd name="connsiteX9" fmla="*/ 3336878 w 3405117"/>
              <a:gd name="connsiteY9" fmla="*/ 0 h 3029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05117" h="3029803">
                <a:moveTo>
                  <a:pt x="3336878" y="0"/>
                </a:moveTo>
                <a:lnTo>
                  <a:pt x="3234520" y="13648"/>
                </a:lnTo>
                <a:lnTo>
                  <a:pt x="3289111" y="1037230"/>
                </a:lnTo>
                <a:lnTo>
                  <a:pt x="2429302" y="2163170"/>
                </a:lnTo>
                <a:lnTo>
                  <a:pt x="2122227" y="2142698"/>
                </a:lnTo>
                <a:lnTo>
                  <a:pt x="1897039" y="2763671"/>
                </a:lnTo>
                <a:lnTo>
                  <a:pt x="0" y="1951630"/>
                </a:lnTo>
                <a:lnTo>
                  <a:pt x="1862920" y="3029803"/>
                </a:lnTo>
                <a:lnTo>
                  <a:pt x="3405117" y="1071349"/>
                </a:lnTo>
                <a:lnTo>
                  <a:pt x="3336878" y="0"/>
                </a:lnTo>
                <a:close/>
              </a:path>
            </a:pathLst>
          </a:cu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56DF8F2C-CE3C-436C-B6C2-504FC6804375}"/>
              </a:ext>
            </a:extLst>
          </p:cNvPr>
          <p:cNvSpPr/>
          <p:nvPr/>
        </p:nvSpPr>
        <p:spPr>
          <a:xfrm>
            <a:off x="2026693" y="4026090"/>
            <a:ext cx="1897038" cy="2088107"/>
          </a:xfrm>
          <a:custGeom>
            <a:avLst/>
            <a:gdLst>
              <a:gd name="connsiteX0" fmla="*/ 354841 w 1897038"/>
              <a:gd name="connsiteY0" fmla="*/ 2088107 h 2088107"/>
              <a:gd name="connsiteX1" fmla="*/ 225188 w 1897038"/>
              <a:gd name="connsiteY1" fmla="*/ 2081283 h 2088107"/>
              <a:gd name="connsiteX2" fmla="*/ 0 w 1897038"/>
              <a:gd name="connsiteY2" fmla="*/ 1016758 h 2088107"/>
              <a:gd name="connsiteX3" fmla="*/ 1678674 w 1897038"/>
              <a:gd name="connsiteY3" fmla="*/ 0 h 2088107"/>
              <a:gd name="connsiteX4" fmla="*/ 1897038 w 1897038"/>
              <a:gd name="connsiteY4" fmla="*/ 518614 h 2088107"/>
              <a:gd name="connsiteX5" fmla="*/ 1869743 w 1897038"/>
              <a:gd name="connsiteY5" fmla="*/ 696035 h 2088107"/>
              <a:gd name="connsiteX6" fmla="*/ 1746913 w 1897038"/>
              <a:gd name="connsiteY6" fmla="*/ 764274 h 2088107"/>
              <a:gd name="connsiteX7" fmla="*/ 1583140 w 1897038"/>
              <a:gd name="connsiteY7" fmla="*/ 709683 h 2088107"/>
              <a:gd name="connsiteX8" fmla="*/ 1398895 w 1897038"/>
              <a:gd name="connsiteY8" fmla="*/ 641444 h 2088107"/>
              <a:gd name="connsiteX9" fmla="*/ 395785 w 1897038"/>
              <a:gd name="connsiteY9" fmla="*/ 1037229 h 2088107"/>
              <a:gd name="connsiteX10" fmla="*/ 429904 w 1897038"/>
              <a:gd name="connsiteY10" fmla="*/ 1160059 h 2088107"/>
              <a:gd name="connsiteX11" fmla="*/ 286603 w 1897038"/>
              <a:gd name="connsiteY11" fmla="*/ 1296537 h 2088107"/>
              <a:gd name="connsiteX12" fmla="*/ 266131 w 1897038"/>
              <a:gd name="connsiteY12" fmla="*/ 1501253 h 2088107"/>
              <a:gd name="connsiteX13" fmla="*/ 327546 w 1897038"/>
              <a:gd name="connsiteY13" fmla="*/ 1603611 h 2088107"/>
              <a:gd name="connsiteX14" fmla="*/ 354841 w 1897038"/>
              <a:gd name="connsiteY14" fmla="*/ 1610435 h 2088107"/>
              <a:gd name="connsiteX15" fmla="*/ 354841 w 1897038"/>
              <a:gd name="connsiteY15" fmla="*/ 2088107 h 20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97038" h="2088107">
                <a:moveTo>
                  <a:pt x="354841" y="2088107"/>
                </a:moveTo>
                <a:lnTo>
                  <a:pt x="225188" y="2081283"/>
                </a:lnTo>
                <a:lnTo>
                  <a:pt x="0" y="1016758"/>
                </a:lnTo>
                <a:lnTo>
                  <a:pt x="1678674" y="0"/>
                </a:lnTo>
                <a:lnTo>
                  <a:pt x="1897038" y="518614"/>
                </a:lnTo>
                <a:lnTo>
                  <a:pt x="1869743" y="696035"/>
                </a:lnTo>
                <a:lnTo>
                  <a:pt x="1746913" y="764274"/>
                </a:lnTo>
                <a:lnTo>
                  <a:pt x="1583140" y="709683"/>
                </a:lnTo>
                <a:lnTo>
                  <a:pt x="1398895" y="641444"/>
                </a:lnTo>
                <a:lnTo>
                  <a:pt x="395785" y="1037229"/>
                </a:lnTo>
                <a:lnTo>
                  <a:pt x="429904" y="1160059"/>
                </a:lnTo>
                <a:lnTo>
                  <a:pt x="286603" y="1296537"/>
                </a:lnTo>
                <a:lnTo>
                  <a:pt x="266131" y="1501253"/>
                </a:lnTo>
                <a:lnTo>
                  <a:pt x="327546" y="1603611"/>
                </a:lnTo>
                <a:lnTo>
                  <a:pt x="354841" y="1610435"/>
                </a:lnTo>
                <a:lnTo>
                  <a:pt x="354841" y="2088107"/>
                </a:lnTo>
                <a:close/>
              </a:path>
            </a:pathLst>
          </a:cu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F181ECA3-EE45-4982-9331-E71FACF690D1}"/>
              </a:ext>
            </a:extLst>
          </p:cNvPr>
          <p:cNvCxnSpPr/>
          <p:nvPr/>
        </p:nvCxnSpPr>
        <p:spPr>
          <a:xfrm>
            <a:off x="2665776" y="9731113"/>
            <a:ext cx="391735" cy="0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37">
            <a:extLst>
              <a:ext uri="{FF2B5EF4-FFF2-40B4-BE49-F238E27FC236}">
                <a16:creationId xmlns:a16="http://schemas.microsoft.com/office/drawing/2014/main" id="{441EB662-BF81-4638-9AD6-EBCA334336EA}"/>
              </a:ext>
            </a:extLst>
          </p:cNvPr>
          <p:cNvSpPr txBox="1"/>
          <p:nvPr/>
        </p:nvSpPr>
        <p:spPr>
          <a:xfrm>
            <a:off x="180024" y="11390680"/>
            <a:ext cx="64589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</TotalTime>
  <Words>113</Words>
  <Application>Microsoft Office PowerPoint</Application>
  <PresentationFormat>Grand écran</PresentationFormat>
  <Paragraphs>14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 4 : PLAN DU SITE FORFAIT 3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29</cp:revision>
  <cp:lastPrinted>2026-03-04T08:55:31Z</cp:lastPrinted>
  <dcterms:created xsi:type="dcterms:W3CDTF">2026-03-04T07:55:06Z</dcterms:created>
  <dcterms:modified xsi:type="dcterms:W3CDTF">2026-05-11T14:41:01Z</dcterms:modified>
</cp:coreProperties>
</file>